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4801E5-2C53-413A-A2CF-D71F29CAA615}" v="61" dt="2025-09-23T10:41:16.550"/>
    <p1510:client id="{2F9D7F85-7A63-4454-A7BD-48BB016E9404}" v="20" dt="2025-09-23T10:50:13.0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6385" autoAdjust="0"/>
    <p:restoredTop sz="94660"/>
  </p:normalViewPr>
  <p:slideViewPr>
    <p:cSldViewPr snapToGrid="0">
      <p:cViewPr varScale="1">
        <p:scale>
          <a:sx n="63" d="100"/>
          <a:sy n="63" d="100"/>
        </p:scale>
        <p:origin x="36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rbir Bal" userId="c57a73ae-1b47-4b90-93c3-5acbb6a4f365" providerId="ADAL" clId="{2F9D7F85-7A63-4454-A7BD-48BB016E9404}"/>
    <pc:docChg chg="undo custSel delSld modSld">
      <pc:chgData name="Harbir Bal" userId="c57a73ae-1b47-4b90-93c3-5acbb6a4f365" providerId="ADAL" clId="{2F9D7F85-7A63-4454-A7BD-48BB016E9404}" dt="2025-09-23T10:53:23.888" v="209" actId="2696"/>
      <pc:docMkLst>
        <pc:docMk/>
      </pc:docMkLst>
      <pc:sldChg chg="addSp delSp modSp mod">
        <pc:chgData name="Harbir Bal" userId="c57a73ae-1b47-4b90-93c3-5acbb6a4f365" providerId="ADAL" clId="{2F9D7F85-7A63-4454-A7BD-48BB016E9404}" dt="2025-09-23T10:50:41.295" v="208" actId="1076"/>
        <pc:sldMkLst>
          <pc:docMk/>
          <pc:sldMk cId="2293033995" sldId="274"/>
        </pc:sldMkLst>
        <pc:spChg chg="del mod">
          <ac:chgData name="Harbir Bal" userId="c57a73ae-1b47-4b90-93c3-5acbb6a4f365" providerId="ADAL" clId="{2F9D7F85-7A63-4454-A7BD-48BB016E9404}" dt="2025-09-23T10:46:39.571" v="157" actId="478"/>
          <ac:spMkLst>
            <pc:docMk/>
            <pc:sldMk cId="2293033995" sldId="274"/>
            <ac:spMk id="2" creationId="{6EC17EA6-7C05-4E1F-B915-2CCB2E2A9E9F}"/>
          </ac:spMkLst>
        </pc:spChg>
        <pc:spChg chg="mod">
          <ac:chgData name="Harbir Bal" userId="c57a73ae-1b47-4b90-93c3-5acbb6a4f365" providerId="ADAL" clId="{2F9D7F85-7A63-4454-A7BD-48BB016E9404}" dt="2025-09-23T10:42:12.576" v="0"/>
          <ac:spMkLst>
            <pc:docMk/>
            <pc:sldMk cId="2293033995" sldId="274"/>
            <ac:spMk id="4" creationId="{2BAFA91F-BD43-8A2B-8A5F-8061351D944A}"/>
          </ac:spMkLst>
        </pc:spChg>
        <pc:spChg chg="add mod">
          <ac:chgData name="Harbir Bal" userId="c57a73ae-1b47-4b90-93c3-5acbb6a4f365" providerId="ADAL" clId="{2F9D7F85-7A63-4454-A7BD-48BB016E9404}" dt="2025-09-23T10:50:26.061" v="204" actId="403"/>
          <ac:spMkLst>
            <pc:docMk/>
            <pc:sldMk cId="2293033995" sldId="274"/>
            <ac:spMk id="7" creationId="{178D12D4-451D-8B8E-1C80-F271E115C8C8}"/>
          </ac:spMkLst>
        </pc:spChg>
        <pc:spChg chg="add mod">
          <ac:chgData name="Harbir Bal" userId="c57a73ae-1b47-4b90-93c3-5acbb6a4f365" providerId="ADAL" clId="{2F9D7F85-7A63-4454-A7BD-48BB016E9404}" dt="2025-09-23T10:48:23.687" v="182" actId="1076"/>
          <ac:spMkLst>
            <pc:docMk/>
            <pc:sldMk cId="2293033995" sldId="274"/>
            <ac:spMk id="8" creationId="{666AE11B-2A5C-79D9-BE0C-43BD477086E4}"/>
          </ac:spMkLst>
        </pc:spChg>
        <pc:spChg chg="mod">
          <ac:chgData name="Harbir Bal" userId="c57a73ae-1b47-4b90-93c3-5acbb6a4f365" providerId="ADAL" clId="{2F9D7F85-7A63-4454-A7BD-48BB016E9404}" dt="2025-09-23T10:48:00.301" v="176" actId="1076"/>
          <ac:spMkLst>
            <pc:docMk/>
            <pc:sldMk cId="2293033995" sldId="274"/>
            <ac:spMk id="9" creationId="{410A5234-8613-4665-A6A0-4379AA79F330}"/>
          </ac:spMkLst>
        </pc:spChg>
        <pc:spChg chg="mod">
          <ac:chgData name="Harbir Bal" userId="c57a73ae-1b47-4b90-93c3-5acbb6a4f365" providerId="ADAL" clId="{2F9D7F85-7A63-4454-A7BD-48BB016E9404}" dt="2025-09-23T10:45:03.029" v="78" actId="14100"/>
          <ac:spMkLst>
            <pc:docMk/>
            <pc:sldMk cId="2293033995" sldId="274"/>
            <ac:spMk id="10" creationId="{613FCE06-1332-4B9E-BD73-5E83FC1855D7}"/>
          </ac:spMkLst>
        </pc:spChg>
        <pc:spChg chg="mod">
          <ac:chgData name="Harbir Bal" userId="c57a73ae-1b47-4b90-93c3-5acbb6a4f365" providerId="ADAL" clId="{2F9D7F85-7A63-4454-A7BD-48BB016E9404}" dt="2025-09-23T10:50:34.251" v="207" actId="255"/>
          <ac:spMkLst>
            <pc:docMk/>
            <pc:sldMk cId="2293033995" sldId="274"/>
            <ac:spMk id="12" creationId="{7DE73FAF-C910-40B1-8A32-E969FFF4064A}"/>
          </ac:spMkLst>
        </pc:spChg>
        <pc:spChg chg="mod">
          <ac:chgData name="Harbir Bal" userId="c57a73ae-1b47-4b90-93c3-5acbb6a4f365" providerId="ADAL" clId="{2F9D7F85-7A63-4454-A7BD-48BB016E9404}" dt="2025-09-23T10:46:52.809" v="162" actId="1076"/>
          <ac:spMkLst>
            <pc:docMk/>
            <pc:sldMk cId="2293033995" sldId="274"/>
            <ac:spMk id="15" creationId="{7C983099-4521-4310-BB2E-7478099068DA}"/>
          </ac:spMkLst>
        </pc:spChg>
        <pc:spChg chg="del mod">
          <ac:chgData name="Harbir Bal" userId="c57a73ae-1b47-4b90-93c3-5acbb6a4f365" providerId="ADAL" clId="{2F9D7F85-7A63-4454-A7BD-48BB016E9404}" dt="2025-09-23T10:47:11.288" v="165" actId="478"/>
          <ac:spMkLst>
            <pc:docMk/>
            <pc:sldMk cId="2293033995" sldId="274"/>
            <ac:spMk id="19" creationId="{67C1105C-6CDD-43D1-B863-C88354A66855}"/>
          </ac:spMkLst>
        </pc:spChg>
        <pc:grpChg chg="add mod">
          <ac:chgData name="Harbir Bal" userId="c57a73ae-1b47-4b90-93c3-5acbb6a4f365" providerId="ADAL" clId="{2F9D7F85-7A63-4454-A7BD-48BB016E9404}" dt="2025-09-23T10:50:41.295" v="208" actId="1076"/>
          <ac:grpSpMkLst>
            <pc:docMk/>
            <pc:sldMk cId="2293033995" sldId="274"/>
            <ac:grpSpMk id="3" creationId="{A91B3419-8D6C-25A0-1D6B-012296DECEB9}"/>
          </ac:grpSpMkLst>
        </pc:grpChg>
        <pc:picChg chg="mod">
          <ac:chgData name="Harbir Bal" userId="c57a73ae-1b47-4b90-93c3-5acbb6a4f365" providerId="ADAL" clId="{2F9D7F85-7A63-4454-A7BD-48BB016E9404}" dt="2025-09-23T10:42:12.576" v="0"/>
          <ac:picMkLst>
            <pc:docMk/>
            <pc:sldMk cId="2293033995" sldId="274"/>
            <ac:picMk id="5" creationId="{9BEF544E-1F8E-D80E-4C89-3570A9AD3475}"/>
          </ac:picMkLst>
        </pc:picChg>
        <pc:picChg chg="add del">
          <ac:chgData name="Harbir Bal" userId="c57a73ae-1b47-4b90-93c3-5acbb6a4f365" providerId="ADAL" clId="{2F9D7F85-7A63-4454-A7BD-48BB016E9404}" dt="2025-09-23T10:44:05.376" v="48" actId="478"/>
          <ac:picMkLst>
            <pc:docMk/>
            <pc:sldMk cId="2293033995" sldId="274"/>
            <ac:picMk id="13" creationId="{D72E72B4-A5CA-4DE8-8ABD-A88F21B044A4}"/>
          </ac:picMkLst>
        </pc:picChg>
        <pc:picChg chg="add mod">
          <ac:chgData name="Harbir Bal" userId="c57a73ae-1b47-4b90-93c3-5acbb6a4f365" providerId="ADAL" clId="{2F9D7F85-7A63-4454-A7BD-48BB016E9404}" dt="2025-09-23T10:50:09.037" v="200" actId="1076"/>
          <ac:picMkLst>
            <pc:docMk/>
            <pc:sldMk cId="2293033995" sldId="274"/>
            <ac:picMk id="14" creationId="{694E2B5A-DC5E-B835-A385-E7832EAACF23}"/>
          </ac:picMkLst>
        </pc:picChg>
        <pc:picChg chg="mod">
          <ac:chgData name="Harbir Bal" userId="c57a73ae-1b47-4b90-93c3-5acbb6a4f365" providerId="ADAL" clId="{2F9D7F85-7A63-4454-A7BD-48BB016E9404}" dt="2025-09-23T10:44:02.508" v="32" actId="1076"/>
          <ac:picMkLst>
            <pc:docMk/>
            <pc:sldMk cId="2293033995" sldId="274"/>
            <ac:picMk id="16" creationId="{68041496-1CBA-472C-8B0E-86C626CC1886}"/>
          </ac:picMkLst>
        </pc:picChg>
        <pc:picChg chg="add mod">
          <ac:chgData name="Harbir Bal" userId="c57a73ae-1b47-4b90-93c3-5acbb6a4f365" providerId="ADAL" clId="{2F9D7F85-7A63-4454-A7BD-48BB016E9404}" dt="2025-09-23T10:50:11.243" v="201" actId="1076"/>
          <ac:picMkLst>
            <pc:docMk/>
            <pc:sldMk cId="2293033995" sldId="274"/>
            <ac:picMk id="17" creationId="{556659FE-D879-29CF-86D8-AF40C04613C6}"/>
          </ac:picMkLst>
        </pc:picChg>
        <pc:picChg chg="mod">
          <ac:chgData name="Harbir Bal" userId="c57a73ae-1b47-4b90-93c3-5acbb6a4f365" providerId="ADAL" clId="{2F9D7F85-7A63-4454-A7BD-48BB016E9404}" dt="2025-09-23T10:48:34.465" v="187" actId="1076"/>
          <ac:picMkLst>
            <pc:docMk/>
            <pc:sldMk cId="2293033995" sldId="274"/>
            <ac:picMk id="18" creationId="{5DEAFE63-BE06-491D-874A-749C6A90B8DF}"/>
          </ac:picMkLst>
        </pc:picChg>
        <pc:picChg chg="mod">
          <ac:chgData name="Harbir Bal" userId="c57a73ae-1b47-4b90-93c3-5acbb6a4f365" providerId="ADAL" clId="{2F9D7F85-7A63-4454-A7BD-48BB016E9404}" dt="2025-09-23T10:46:43.060" v="158" actId="14100"/>
          <ac:picMkLst>
            <pc:docMk/>
            <pc:sldMk cId="2293033995" sldId="274"/>
            <ac:picMk id="20" creationId="{CCC69783-537F-431B-AEF5-8047CCE81F4A}"/>
          </ac:picMkLst>
        </pc:picChg>
        <pc:picChg chg="add mod">
          <ac:chgData name="Harbir Bal" userId="c57a73ae-1b47-4b90-93c3-5acbb6a4f365" providerId="ADAL" clId="{2F9D7F85-7A63-4454-A7BD-48BB016E9404}" dt="2025-09-23T10:50:17.715" v="203" actId="1076"/>
          <ac:picMkLst>
            <pc:docMk/>
            <pc:sldMk cId="2293033995" sldId="274"/>
            <ac:picMk id="22" creationId="{64629B1C-B2CB-EE0F-2C4B-7A4FA62DD9F4}"/>
          </ac:picMkLst>
        </pc:picChg>
        <pc:picChg chg="mod">
          <ac:chgData name="Harbir Bal" userId="c57a73ae-1b47-4b90-93c3-5acbb6a4f365" providerId="ADAL" clId="{2F9D7F85-7A63-4454-A7BD-48BB016E9404}" dt="2025-09-23T10:47:40.723" v="170" actId="14100"/>
          <ac:picMkLst>
            <pc:docMk/>
            <pc:sldMk cId="2293033995" sldId="274"/>
            <ac:picMk id="3076" creationId="{23B62ECF-B50C-4451-A765-37C0F1EAE38A}"/>
          </ac:picMkLst>
        </pc:picChg>
      </pc:sldChg>
      <pc:sldChg chg="del">
        <pc:chgData name="Harbir Bal" userId="c57a73ae-1b47-4b90-93c3-5acbb6a4f365" providerId="ADAL" clId="{2F9D7F85-7A63-4454-A7BD-48BB016E9404}" dt="2025-09-23T10:53:23.888" v="209" actId="2696"/>
        <pc:sldMkLst>
          <pc:docMk/>
          <pc:sldMk cId="2823559455" sldId="275"/>
        </pc:sldMkLst>
      </pc:sldChg>
    </pc:docChg>
  </pc:docChgLst>
  <pc:docChgLst>
    <pc:chgData name="Agnes Mason" userId="S::am2661@bath.ac.uk::72dc26da-7ef9-4b97-8d7d-4fab7cbaa758" providerId="AD" clId="Web-{0A4801E5-2C53-413A-A2CF-D71F29CAA615}"/>
    <pc:docChg chg="modSld">
      <pc:chgData name="Agnes Mason" userId="S::am2661@bath.ac.uk::72dc26da-7ef9-4b97-8d7d-4fab7cbaa758" providerId="AD" clId="Web-{0A4801E5-2C53-413A-A2CF-D71F29CAA615}" dt="2025-09-23T10:41:16.550" v="30" actId="1076"/>
      <pc:docMkLst>
        <pc:docMk/>
      </pc:docMkLst>
      <pc:sldChg chg="modSp">
        <pc:chgData name="Agnes Mason" userId="S::am2661@bath.ac.uk::72dc26da-7ef9-4b97-8d7d-4fab7cbaa758" providerId="AD" clId="Web-{0A4801E5-2C53-413A-A2CF-D71F29CAA615}" dt="2025-09-23T10:41:16.550" v="30" actId="1076"/>
        <pc:sldMkLst>
          <pc:docMk/>
          <pc:sldMk cId="2293033995" sldId="274"/>
        </pc:sldMkLst>
        <pc:spChg chg="mod">
          <ac:chgData name="Agnes Mason" userId="S::am2661@bath.ac.uk::72dc26da-7ef9-4b97-8d7d-4fab7cbaa758" providerId="AD" clId="Web-{0A4801E5-2C53-413A-A2CF-D71F29CAA615}" dt="2025-09-23T10:41:16.550" v="30" actId="1076"/>
          <ac:spMkLst>
            <pc:docMk/>
            <pc:sldMk cId="2293033995" sldId="274"/>
            <ac:spMk id="10" creationId="{613FCE06-1332-4B9E-BD73-5E83FC1855D7}"/>
          </ac:spMkLst>
        </pc:spChg>
        <pc:spChg chg="mod">
          <ac:chgData name="Agnes Mason" userId="S::am2661@bath.ac.uk::72dc26da-7ef9-4b97-8d7d-4fab7cbaa758" providerId="AD" clId="Web-{0A4801E5-2C53-413A-A2CF-D71F29CAA615}" dt="2025-09-23T10:41:12.206" v="29" actId="20577"/>
          <ac:spMkLst>
            <pc:docMk/>
            <pc:sldMk cId="2293033995" sldId="274"/>
            <ac:spMk id="12" creationId="{7DE73FAF-C910-40B1-8A32-E969FFF4064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375E7-7A5A-42A3-9F72-EB3B9DCE3B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722E4C-A8E8-482C-B5EF-32E802441E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DCD1CD-F372-4884-97E3-FA3EF645F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A40172-9A1C-4306-B561-9327C1AA8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044F0-7BDF-47BB-B6B6-C7967114A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197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06BB8-75E8-4AF3-844D-81309C27B3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F7AC5-A6F9-45ED-9A42-6C46672FC1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42BA4-7C06-484E-B4A5-7C98E2DED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3D518-5F57-4B4A-B804-0ED2BA257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0411E-DE42-42C0-93CA-43326E6E4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959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4B4F2C-1231-4629-91A2-B91667D8C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BF482A-F74D-454A-9713-DC57814A4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18796A-C545-4593-BD89-BDE0FB8E1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643CFC-4629-442F-B7D4-9D23C7EEE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F6E83-855C-4ED2-A86D-4C82CCA29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066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9840C-BBAC-4215-8D51-8DFC3C37D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1F7CE-B568-4F9F-84F5-F869621091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74FB1D-54A5-4359-9C29-B136EF0AE0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C53E87-96E6-4359-9ADB-D5672AFBC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68A2A7-FBF9-4CA6-A830-317934BB0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8DCB1C-8B0C-47CC-9A53-B472C94B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329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A5E9E-EDFA-432B-A994-4E1B9BEB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A63E17-3F27-45A9-97FE-C8AA4CE55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427F43-0279-4866-ADFE-13AF38F9D8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118C6B-E0AD-4A15-8561-39569845CB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641D3B-0A4C-458C-901C-B9A886880D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99C9D5-DB50-4F73-8882-6031BE237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E5973C7-80C5-472A-9A94-45420EFA3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46F7590-599A-4696-9696-A06009F24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550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B8EC1-4DA3-4AF4-AB16-1CDFA4519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09132E-CC21-440B-B215-5FFCEE36A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1C315A-84C2-43BB-9489-2F55712EC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D45C42-5811-4469-900A-803CC7294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066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539FD8-AA56-4681-A435-6BC720943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B816FD-4077-43DA-BB31-E7D413200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5788A6-4FAE-430F-957D-11D920674F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336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6BD638-31F2-407E-B865-8B3E9A6D98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ACD4C-C670-43B2-B89C-56C464F39F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E89E7-AC2F-440C-8377-BAD0DE341A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C6668F-D3DC-420B-B26D-1660E6582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BC0F6E-2658-4108-8E7A-E8DB853F5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F0EC64-68C5-4FAC-9E30-A0CDA5484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558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72F8D-183A-42F6-8FFE-5C5576A86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31D82F-C46E-4C19-8D51-80203B4189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206983-554F-4544-BDF3-ED8B2C825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81BF3C-7DEA-4F0E-998B-41CB50B810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DBB74-0236-4607-AB93-E7F6345CD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A11762-9406-4660-ACB2-F1B87CC07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41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A2D62-3FF7-4B93-A80D-BC1FBE45A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113F48-2845-4A2A-8100-E01FE86D40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AF16B-73DC-4C3F-AE30-8D95A1AE9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500169-E483-4054-B999-15DD7E835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C60C1C-A7C6-4056-961A-9895BACBF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26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E8BAFD-AC7D-46C6-A4A0-F52B20CB8C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273B94-4B78-41C8-B990-F6AE78CFFA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26623E-5221-42E3-B672-F574D39C4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DD688-897E-431C-8207-773A6FD32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88F6C-A5F6-42F5-B98C-10AA9C583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189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C4D220-6215-46AE-9D79-17351E0CE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9016E5-612D-4FEC-B8EA-6F482A698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5A7431-0AE0-4153-B1F6-B21E1FAC57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25EF4B-1B9C-4A1E-B49E-E4EBB5DE83F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B5081-D743-4FD1-94E7-ED164EBF2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05BEA8-35A8-416A-8280-3E821BCFBF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2DD43-C109-4147-A138-F76BB6449E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273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hyperlink" Target="http://www.bath.ac.uk/campaigns/pathway-to-bath-programm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>
            <a:extLst>
              <a:ext uri="{FF2B5EF4-FFF2-40B4-BE49-F238E27FC236}">
                <a16:creationId xmlns:a16="http://schemas.microsoft.com/office/drawing/2014/main" id="{CCC69783-537F-431B-AEF5-8047CCE81F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" t="-630" r="94770" b="-1"/>
          <a:stretch/>
        </p:blipFill>
        <p:spPr bwMode="auto">
          <a:xfrm>
            <a:off x="0" y="-489810"/>
            <a:ext cx="12192000" cy="653501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C983099-4521-4310-BB2E-7478099068DA}"/>
              </a:ext>
            </a:extLst>
          </p:cNvPr>
          <p:cNvSpPr txBox="1"/>
          <p:nvPr/>
        </p:nvSpPr>
        <p:spPr>
          <a:xfrm>
            <a:off x="217871" y="5101589"/>
            <a:ext cx="3194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# Belong at Bath</a:t>
            </a: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23B62ECF-B50C-4451-A765-37C0F1EAE3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0" t="11298" r="11506"/>
          <a:stretch/>
        </p:blipFill>
        <p:spPr bwMode="auto">
          <a:xfrm>
            <a:off x="7664410" y="835662"/>
            <a:ext cx="4527589" cy="499439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10A5234-8613-4665-A6A0-4379AA79F330}"/>
              </a:ext>
            </a:extLst>
          </p:cNvPr>
          <p:cNvSpPr txBox="1"/>
          <p:nvPr/>
        </p:nvSpPr>
        <p:spPr>
          <a:xfrm>
            <a:off x="410324" y="-228711"/>
            <a:ext cx="9517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Pathway to Bath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3FCE06-1332-4B9E-BD73-5E83FC1855D7}"/>
              </a:ext>
            </a:extLst>
          </p:cNvPr>
          <p:cNvSpPr/>
          <p:nvPr/>
        </p:nvSpPr>
        <p:spPr>
          <a:xfrm>
            <a:off x="101096" y="1033795"/>
            <a:ext cx="10465303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Arial"/>
              </a:rPr>
              <a:t>Free online curriculum enrichment for Year 12 students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E73FAF-C910-40B1-8A32-E969FFF4064A}"/>
              </a:ext>
            </a:extLst>
          </p:cNvPr>
          <p:cNvSpPr txBox="1"/>
          <p:nvPr/>
        </p:nvSpPr>
        <p:spPr>
          <a:xfrm>
            <a:off x="135401" y="1325020"/>
            <a:ext cx="7536113" cy="313932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dirty="0">
                <a:solidFill>
                  <a:prstClr val="white"/>
                </a:solidFill>
                <a:latin typeface="Arial"/>
                <a:cs typeface="Arial"/>
              </a:rPr>
              <a:t>Do you meet one of the Widening Participation/ Contextual criteria?</a:t>
            </a:r>
          </a:p>
          <a:p>
            <a:pPr>
              <a:defRPr/>
            </a:pPr>
            <a:r>
              <a:rPr lang="en-GB" dirty="0">
                <a:solidFill>
                  <a:prstClr val="white"/>
                </a:solidFill>
                <a:latin typeface="Arial"/>
                <a:cs typeface="Arial"/>
              </a:rPr>
              <a:t>Develop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cs typeface="Arial"/>
              </a:rPr>
              <a:t> your academic skills by completing an undergraduate project on a topic that you enjoy, and join us on campus for a summer residential!</a:t>
            </a:r>
            <a:endParaRPr lang="en-GB" dirty="0">
              <a:solidFill>
                <a:prstClr val="white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Applications are now open </a:t>
            </a:r>
          </a:p>
          <a:p>
            <a:pPr>
              <a:defRPr/>
            </a:pPr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and close 4 January 2026</a:t>
            </a:r>
          </a:p>
          <a:p>
            <a:pPr>
              <a:defRPr/>
            </a:pPr>
            <a:endParaRPr lang="en-GB" dirty="0">
              <a:solidFill>
                <a:schemeClr val="bg1"/>
              </a:solidFill>
              <a:latin typeface="Arial"/>
              <a:cs typeface="Arial"/>
            </a:endParaRPr>
          </a:p>
          <a:p>
            <a:pPr lvl="0">
              <a:defRPr/>
            </a:pPr>
            <a:r>
              <a:rPr lang="en-GB" dirty="0">
                <a:solidFill>
                  <a:prstClr val="white"/>
                </a:solidFill>
                <a:latin typeface="Calibri" panose="020F0502020204030204" pitchFamily="34" charset="0"/>
              </a:rPr>
              <a:t>Find out more and apply now:</a:t>
            </a:r>
          </a:p>
          <a:p>
            <a:pPr>
              <a:defRPr/>
            </a:pPr>
            <a:endParaRPr lang="en-GB" dirty="0">
              <a:solidFill>
                <a:schemeClr val="bg1"/>
              </a:solidFill>
              <a:cs typeface="Calibri" panose="020F0502020204030204"/>
            </a:endParaRPr>
          </a:p>
        </p:txBody>
      </p:sp>
      <p:pic>
        <p:nvPicPr>
          <p:cNvPr id="18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5DEAFE63-BE06-491D-874A-749C6A90B8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1251" y="-18164"/>
            <a:ext cx="2490425" cy="836201"/>
          </a:xfrm>
          <a:prstGeom prst="rect">
            <a:avLst/>
          </a:prstGeom>
          <a:noFill/>
        </p:spPr>
      </p:pic>
      <p:pic>
        <p:nvPicPr>
          <p:cNvPr id="13" name="Picture 1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D72E72B4-A5CA-4DE8-8ABD-A88F21B044A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077" r="705"/>
          <a:stretch/>
        </p:blipFill>
        <p:spPr>
          <a:xfrm>
            <a:off x="-94" y="5878989"/>
            <a:ext cx="4716589" cy="1007366"/>
          </a:xfrm>
          <a:prstGeom prst="rect">
            <a:avLst/>
          </a:prstGeom>
        </p:spPr>
      </p:pic>
      <p:pic>
        <p:nvPicPr>
          <p:cNvPr id="16" name="Picture 9" descr="A picture containing cake, computer, holding, table&#10;&#10;Description automatically generated">
            <a:extLst>
              <a:ext uri="{FF2B5EF4-FFF2-40B4-BE49-F238E27FC236}">
                <a16:creationId xmlns:a16="http://schemas.microsoft.com/office/drawing/2014/main" id="{68041496-1CBA-472C-8B0E-86C626CC188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04" r="6359"/>
          <a:stretch/>
        </p:blipFill>
        <p:spPr>
          <a:xfrm>
            <a:off x="4624824" y="5816600"/>
            <a:ext cx="7567176" cy="9563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56126313-D07C-42FA-B4C4-C2ADDC6479AB}"/>
              </a:ext>
            </a:extLst>
          </p:cNvPr>
          <p:cNvSpPr/>
          <p:nvPr/>
        </p:nvSpPr>
        <p:spPr>
          <a:xfrm>
            <a:off x="0" y="5810718"/>
            <a:ext cx="12192000" cy="1101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91B3419-8D6C-25A0-1D6B-012296DECEB9}"/>
              </a:ext>
            </a:extLst>
          </p:cNvPr>
          <p:cNvGrpSpPr/>
          <p:nvPr/>
        </p:nvGrpSpPr>
        <p:grpSpPr>
          <a:xfrm>
            <a:off x="5170509" y="2903392"/>
            <a:ext cx="2212622" cy="2394687"/>
            <a:chOff x="1619980" y="1381403"/>
            <a:chExt cx="3763929" cy="450707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2BAFA91F-BD43-8A2B-8A5F-8061351D944A}"/>
                </a:ext>
              </a:extLst>
            </p:cNvPr>
            <p:cNvSpPr/>
            <p:nvPr/>
          </p:nvSpPr>
          <p:spPr>
            <a:xfrm>
              <a:off x="1619980" y="1381403"/>
              <a:ext cx="3763929" cy="4507071"/>
            </a:xfrm>
            <a:prstGeom prst="roundRect">
              <a:avLst/>
            </a:prstGeom>
            <a:solidFill>
              <a:srgbClr val="27C38B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 dirty="0">
                <a:solidFill>
                  <a:schemeClr val="tx1"/>
                </a:solidFill>
                <a:latin typeface="Univers Light" panose="020B0403020202020204" pitchFamily="34" charset="0"/>
              </a:endParaRPr>
            </a:p>
          </p:txBody>
        </p:sp>
        <p:pic>
          <p:nvPicPr>
            <p:cNvPr id="5" name="Picture 4" descr="A qr code on a white background&#10;&#10;Description automatically generated">
              <a:extLst>
                <a:ext uri="{FF2B5EF4-FFF2-40B4-BE49-F238E27FC236}">
                  <a16:creationId xmlns:a16="http://schemas.microsoft.com/office/drawing/2014/main" id="{9BEF544E-1F8E-D80E-4C89-3570A9AD34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0386" y="2005950"/>
              <a:ext cx="3083118" cy="3083118"/>
            </a:xfrm>
            <a:prstGeom prst="rect">
              <a:avLst/>
            </a:prstGeom>
          </p:spPr>
        </p:pic>
      </p:grpSp>
      <p:sp>
        <p:nvSpPr>
          <p:cNvPr id="7" name="TextBox 6">
            <a:extLst>
              <a:ext uri="{FF2B5EF4-FFF2-40B4-BE49-F238E27FC236}">
                <a16:creationId xmlns:a16="http://schemas.microsoft.com/office/drawing/2014/main" id="{178D12D4-451D-8B8E-1C80-F271E115C8C8}"/>
              </a:ext>
            </a:extLst>
          </p:cNvPr>
          <p:cNvSpPr txBox="1"/>
          <p:nvPr/>
        </p:nvSpPr>
        <p:spPr>
          <a:xfrm>
            <a:off x="126200" y="4181859"/>
            <a:ext cx="449862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000" dirty="0">
                <a:cs typeface="Calibri"/>
                <a:hlinkClick r:id="rId7"/>
              </a:rPr>
              <a:t>www.bath.ac.uk/campaigns/pathway-to-bath-programme</a:t>
            </a:r>
            <a:endParaRPr lang="en-GB" sz="2000" dirty="0">
              <a:latin typeface="Calibri" panose="020F0502020204030204" pitchFamily="34" charset="0"/>
              <a:cs typeface="Calibri"/>
              <a:hlinkClick r:id="rId7"/>
            </a:endParaRPr>
          </a:p>
        </p:txBody>
      </p:sp>
      <p:sp>
        <p:nvSpPr>
          <p:cNvPr id="8" name="Arrow: Striped Right 7">
            <a:extLst>
              <a:ext uri="{FF2B5EF4-FFF2-40B4-BE49-F238E27FC236}">
                <a16:creationId xmlns:a16="http://schemas.microsoft.com/office/drawing/2014/main" id="{666AE11B-2A5C-79D9-BE0C-43BD477086E4}"/>
              </a:ext>
            </a:extLst>
          </p:cNvPr>
          <p:cNvSpPr/>
          <p:nvPr/>
        </p:nvSpPr>
        <p:spPr>
          <a:xfrm>
            <a:off x="7808972" y="-106636"/>
            <a:ext cx="1198880" cy="1078254"/>
          </a:xfrm>
          <a:prstGeom prst="striped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Graphic 13" descr="Rubber duck with solid fill">
            <a:extLst>
              <a:ext uri="{FF2B5EF4-FFF2-40B4-BE49-F238E27FC236}">
                <a16:creationId xmlns:a16="http://schemas.microsoft.com/office/drawing/2014/main" id="{694E2B5A-DC5E-B835-A385-E7832EAACF2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271965" y="5123650"/>
            <a:ext cx="843776" cy="843776"/>
          </a:xfrm>
          <a:prstGeom prst="rect">
            <a:avLst/>
          </a:prstGeom>
        </p:spPr>
      </p:pic>
      <p:pic>
        <p:nvPicPr>
          <p:cNvPr id="17" name="Graphic 16" descr="Rubber duck with solid fill">
            <a:extLst>
              <a:ext uri="{FF2B5EF4-FFF2-40B4-BE49-F238E27FC236}">
                <a16:creationId xmlns:a16="http://schemas.microsoft.com/office/drawing/2014/main" id="{556659FE-D879-29CF-86D8-AF40C04613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323547" y="5123650"/>
            <a:ext cx="843776" cy="843776"/>
          </a:xfrm>
          <a:prstGeom prst="rect">
            <a:avLst/>
          </a:prstGeom>
        </p:spPr>
      </p:pic>
      <p:pic>
        <p:nvPicPr>
          <p:cNvPr id="22" name="Graphic 21" descr="Rubber duck with solid fill">
            <a:extLst>
              <a:ext uri="{FF2B5EF4-FFF2-40B4-BE49-F238E27FC236}">
                <a16:creationId xmlns:a16="http://schemas.microsoft.com/office/drawing/2014/main" id="{64629B1C-B2CB-EE0F-2C4B-7A4FA62DD9F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400283" y="5123650"/>
            <a:ext cx="843776" cy="8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03399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D579319E0FC043A020CF81BBFA262F" ma:contentTypeVersion="18" ma:contentTypeDescription="Create a new document." ma:contentTypeScope="" ma:versionID="8fad9f48e773a53f1bc04304957e6b2f">
  <xsd:schema xmlns:xsd="http://www.w3.org/2001/XMLSchema" xmlns:xs="http://www.w3.org/2001/XMLSchema" xmlns:p="http://schemas.microsoft.com/office/2006/metadata/properties" xmlns:ns2="6e1f99cb-a366-49e9-bd4c-bed800eba288" xmlns:ns3="0163554b-848e-4ac3-9d50-24f8beb289d2" xmlns:ns4="7baf63a6-8159-4531-922f-8d695af1915f" targetNamespace="http://schemas.microsoft.com/office/2006/metadata/properties" ma:root="true" ma:fieldsID="a87d2a834525d511989aed8bec3477dc" ns2:_="" ns3:_="" ns4:_="">
    <xsd:import namespace="6e1f99cb-a366-49e9-bd4c-bed800eba288"/>
    <xsd:import namespace="0163554b-848e-4ac3-9d50-24f8beb289d2"/>
    <xsd:import namespace="7baf63a6-8159-4531-922f-8d695af191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4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f99cb-a366-49e9-bd4c-bed800eba28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85693718-8356-48ba-866a-85db3a9efc2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63554b-848e-4ac3-9d50-24f8beb289d2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af63a6-8159-4531-922f-8d695af1915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7f0c7d96-3755-4d1f-b330-c3286254817a}" ma:internalName="TaxCatchAll" ma:showField="CatchAllData" ma:web="0163554b-848e-4ac3-9d50-24f8beb289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baf63a6-8159-4531-922f-8d695af1915f" xsi:nil="true"/>
    <lcf76f155ced4ddcb4097134ff3c332f xmlns="6e1f99cb-a366-49e9-bd4c-bed800eba288">
      <Terms xmlns="http://schemas.microsoft.com/office/infopath/2007/PartnerControls"/>
    </lcf76f155ced4ddcb4097134ff3c332f>
    <SharedWithUsers xmlns="0163554b-848e-4ac3-9d50-24f8beb289d2">
      <UserInfo>
        <DisplayName/>
        <AccountId xsi:nil="true"/>
        <AccountType/>
      </UserInfo>
    </SharedWithUsers>
    <MediaLengthInSeconds xmlns="6e1f99cb-a366-49e9-bd4c-bed800eba288" xsi:nil="true"/>
  </documentManagement>
</p:properties>
</file>

<file path=customXml/itemProps1.xml><?xml version="1.0" encoding="utf-8"?>
<ds:datastoreItem xmlns:ds="http://schemas.openxmlformats.org/officeDocument/2006/customXml" ds:itemID="{5244248E-3CE7-41E0-95BF-3DE7A9A1087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B772700-4507-4859-B219-898ABE3C8D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e1f99cb-a366-49e9-bd4c-bed800eba288"/>
    <ds:schemaRef ds:uri="0163554b-848e-4ac3-9d50-24f8beb289d2"/>
    <ds:schemaRef ds:uri="7baf63a6-8159-4531-922f-8d695af191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08E8BD6-2709-46A8-B19D-79DF98AD0DA9}">
  <ds:schemaRefs>
    <ds:schemaRef ds:uri="0163554b-848e-4ac3-9d50-24f8beb289d2"/>
    <ds:schemaRef ds:uri="2f636f80-5d37-4830-aac7-8c786f537eff"/>
    <ds:schemaRef ds:uri="6e1f99cb-a366-49e9-bd4c-bed800eba288"/>
    <ds:schemaRef ds:uri="7baf63a6-8159-4531-922f-8d695af1915f"/>
    <ds:schemaRef ds:uri="http://schemas.microsoft.com/office/2006/metadata/properties"/>
    <ds:schemaRef ds:uri="http://schemas.microsoft.com/office/infopath/2007/PartnerControls"/>
  </ds:schemaRefs>
</ds:datastoreItem>
</file>

<file path=docMetadata/LabelInfo.xml><?xml version="1.0" encoding="utf-8"?>
<clbl:labelList xmlns:clbl="http://schemas.microsoft.com/office/2020/mipLabelMetadata">
  <clbl:label id="{377e3d22-4ea1-422d-b0ad-8fcc89406b9e}" enabled="0" method="" siteId="{377e3d22-4ea1-422d-b0ad-8fcc89406b9e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80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Univers Light</vt:lpstr>
      <vt:lpstr>1_Office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Agnes</dc:creator>
  <cp:lastModifiedBy>Harbir Bal</cp:lastModifiedBy>
  <cp:revision>36</cp:revision>
  <dcterms:created xsi:type="dcterms:W3CDTF">2021-01-11T11:52:35Z</dcterms:created>
  <dcterms:modified xsi:type="dcterms:W3CDTF">2025-09-23T10:53:34Z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0x01010068D579319E0FC043A020CF81BBFA262F</vt:lpwstr>
  </property>
  <property fmtid="{D5CDD505-2E9C-101B-9397-08002B2CF9AE}" pid="3" name="MediaServiceImageTags">
    <vt:lpwstr/>
  </property>
  <property fmtid="{D5CDD505-2E9C-101B-9397-08002B2CF9AE}" pid="4" name="Order">
    <vt:r8>14200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